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94681"/>
  </p:normalViewPr>
  <p:slideViewPr>
    <p:cSldViewPr snapToGrid="0">
      <p:cViewPr varScale="1">
        <p:scale>
          <a:sx n="14" d="100"/>
          <a:sy n="14" d="100"/>
        </p:scale>
        <p:origin x="35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224249"/>
            <a:ext cx="27539395" cy="5919751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947" y="9843247"/>
            <a:ext cx="27539394" cy="3090134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3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50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48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71" y="2863301"/>
            <a:ext cx="30225346" cy="32820183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71" y="21003570"/>
            <a:ext cx="30225346" cy="1725935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843" y="38835105"/>
            <a:ext cx="9553928" cy="2178423"/>
          </a:xfrm>
        </p:spPr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8656" y="38835105"/>
            <a:ext cx="14330893" cy="217842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58389" y="38835105"/>
            <a:ext cx="9553928" cy="2178423"/>
          </a:xfrm>
        </p:spPr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5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66625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66625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19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96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57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326046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447058"/>
            <a:ext cx="10449614" cy="26033507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39857082"/>
            <a:ext cx="7289840" cy="1353530"/>
          </a:xfrm>
        </p:spPr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39857082"/>
            <a:ext cx="10934760" cy="135353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39857082"/>
            <a:ext cx="7289840" cy="1353530"/>
          </a:xfrm>
        </p:spPr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75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8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3092824"/>
            <a:ext cx="27944386" cy="7557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660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8910578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B5A35-AA69-415D-9A31-294DC1278AF7}" type="datetimeFigureOut">
              <a:rPr lang="zh-TW" altLang="en-US" smtClean="0"/>
              <a:t>2026/4/21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8910578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8910578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0E2B2-31DE-4876-B813-ADB64100FA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57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AnChen Wu</dc:creator>
  <cp:lastModifiedBy>Ming Jung Meng</cp:lastModifiedBy>
  <cp:revision>2</cp:revision>
  <dcterms:created xsi:type="dcterms:W3CDTF">2025-10-29T09:35:16Z</dcterms:created>
  <dcterms:modified xsi:type="dcterms:W3CDTF">2026-04-21T13:44:37Z</dcterms:modified>
</cp:coreProperties>
</file>