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05" d="100"/>
          <a:sy n="105" d="100"/>
        </p:scale>
        <p:origin x="6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22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7"/>
          <p:cNvSpPr/>
          <p:nvPr/>
        </p:nvSpPr>
        <p:spPr>
          <a:xfrm>
            <a:off x="749808" y="3520440"/>
            <a:ext cx="6583680" cy="53035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00558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Presentation Title</a:t>
            </a:r>
            <a:endParaRPr lang="en-US" sz="3200" dirty="0"/>
          </a:p>
        </p:txBody>
      </p:sp>
      <p:sp>
        <p:nvSpPr>
          <p:cNvPr id="12" name="Text 8"/>
          <p:cNvSpPr/>
          <p:nvPr/>
        </p:nvSpPr>
        <p:spPr>
          <a:xfrm>
            <a:off x="768096" y="4160520"/>
            <a:ext cx="5486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dirty="0">
                <a:solidFill>
                  <a:srgbClr val="222222"/>
                </a:solidFill>
              </a:rPr>
              <a:t>Speaker Name</a:t>
            </a:r>
            <a:endParaRPr lang="en-US" sz="1800" dirty="0"/>
          </a:p>
        </p:txBody>
      </p:sp>
      <p:sp>
        <p:nvSpPr>
          <p:cNvPr id="13" name="Text 9"/>
          <p:cNvSpPr/>
          <p:nvPr/>
        </p:nvSpPr>
        <p:spPr>
          <a:xfrm>
            <a:off x="768096" y="4507992"/>
            <a:ext cx="5486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555555"/>
                </a:solidFill>
              </a:rPr>
              <a:t>Affiliation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777240" y="868680"/>
            <a:ext cx="106070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558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Slide Title Here</a:t>
            </a:r>
            <a:endParaRPr lang="en-US" sz="2800" dirty="0"/>
          </a:p>
        </p:txBody>
      </p:sp>
      <p:sp>
        <p:nvSpPr>
          <p:cNvPr id="5" name="Shape 1"/>
          <p:cNvSpPr/>
          <p:nvPr/>
        </p:nvSpPr>
        <p:spPr>
          <a:xfrm>
            <a:off x="777240" y="1399032"/>
            <a:ext cx="2011680" cy="0"/>
          </a:xfrm>
          <a:prstGeom prst="line">
            <a:avLst/>
          </a:prstGeom>
          <a:noFill/>
          <a:ln w="25400">
            <a:solidFill>
              <a:srgbClr val="008A55">
                <a:alpha val="95000"/>
              </a:srgbClr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777240" y="1828800"/>
            <a:ext cx="4846320" cy="3291840"/>
          </a:xfrm>
          <a:prstGeom prst="rect">
            <a:avLst/>
          </a:prstGeom>
          <a:noFill/>
          <a:ln/>
        </p:spPr>
        <p:txBody>
          <a:bodyPr wrap="square" lIns="1524" tIns="1524" rIns="1524" bIns="1524" rtlCol="0" anchor="ctr">
            <a:normAutofit/>
          </a:bodyPr>
          <a:lstStyle/>
          <a:p>
            <a:r>
              <a:rPr lang="en-US" sz="2200" dirty="0">
                <a:solidFill>
                  <a:srgbClr val="222222"/>
                </a:solidFill>
              </a:rPr>
              <a:t>• Key message 1</a:t>
            </a:r>
            <a:endParaRPr lang="en-US" sz="2200" dirty="0"/>
          </a:p>
          <a:p>
            <a:r>
              <a:rPr lang="en-US" sz="2200" dirty="0">
                <a:solidFill>
                  <a:srgbClr val="222222"/>
                </a:solidFill>
              </a:rPr>
              <a:t>• Key message 2</a:t>
            </a:r>
            <a:endParaRPr lang="en-US" sz="2200" dirty="0"/>
          </a:p>
          <a:p>
            <a:r>
              <a:rPr lang="en-US" sz="2200" dirty="0">
                <a:solidFill>
                  <a:srgbClr val="222222"/>
                </a:solidFill>
              </a:rPr>
              <a:t>• Key message 3</a:t>
            </a:r>
            <a:endParaRPr lang="en-US" sz="2200" dirty="0"/>
          </a:p>
        </p:txBody>
      </p:sp>
      <p:sp>
        <p:nvSpPr>
          <p:cNvPr id="7" name="Shape 3"/>
          <p:cNvSpPr/>
          <p:nvPr/>
        </p:nvSpPr>
        <p:spPr>
          <a:xfrm>
            <a:off x="6400800" y="1783080"/>
            <a:ext cx="4892040" cy="3520440"/>
          </a:xfrm>
          <a:prstGeom prst="roundRect">
            <a:avLst>
              <a:gd name="adj" fmla="val 2078"/>
            </a:avLst>
          </a:prstGeom>
          <a:solidFill>
            <a:srgbClr val="FFFFFF">
              <a:alpha val="82000"/>
            </a:srgbClr>
          </a:solidFill>
          <a:ln w="13970">
            <a:solidFill>
              <a:srgbClr val="D6E5EC">
                <a:alpha val="95000"/>
              </a:srgbClr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6720840" y="3182112"/>
            <a:ext cx="42519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8A9AA8"/>
                </a:solidFill>
              </a:rPr>
              <a:t>Figure / Chart Area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457200" y="6537960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8A9AA8"/>
                </a:solidFill>
              </a:rPr>
              <a:t>2026 International TASID Conference on Intestinal Diseases</a:t>
            </a:r>
            <a:endParaRPr lang="en-US" sz="650" dirty="0"/>
          </a:p>
        </p:txBody>
      </p:sp>
      <p:sp>
        <p:nvSpPr>
          <p:cNvPr id="10" name="Text 6"/>
          <p:cNvSpPr/>
          <p:nvPr/>
        </p:nvSpPr>
        <p:spPr>
          <a:xfrm>
            <a:off x="6446520" y="6537960"/>
            <a:ext cx="5257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50" dirty="0">
                <a:solidFill>
                  <a:srgbClr val="8A9AA8"/>
                </a:solidFill>
              </a:rPr>
              <a:t>Beyond Boundaries: Shaping a New Era in Intestinal Diseases</a:t>
            </a:r>
            <a:endParaRPr lang="en-US" sz="6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777240" y="868680"/>
            <a:ext cx="106070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558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Two-Column Layout</a:t>
            </a:r>
            <a:endParaRPr lang="en-US" sz="2800" dirty="0"/>
          </a:p>
        </p:txBody>
      </p:sp>
      <p:sp>
        <p:nvSpPr>
          <p:cNvPr id="5" name="Shape 1"/>
          <p:cNvSpPr/>
          <p:nvPr/>
        </p:nvSpPr>
        <p:spPr>
          <a:xfrm>
            <a:off x="777240" y="1399032"/>
            <a:ext cx="2011680" cy="0"/>
          </a:xfrm>
          <a:prstGeom prst="line">
            <a:avLst/>
          </a:prstGeom>
          <a:noFill/>
          <a:ln w="25400">
            <a:solidFill>
              <a:srgbClr val="008A55">
                <a:alpha val="95000"/>
              </a:srgbClr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777240" y="1783080"/>
            <a:ext cx="4846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08A55"/>
                </a:solidFill>
              </a:rPr>
              <a:t>Left Column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777240" y="2212848"/>
            <a:ext cx="4709160" cy="25603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</a:rPr>
              <a:t>Use this area for background, methods, or key takeaways. Keep text short and visual.</a:t>
            </a:r>
            <a:endParaRPr lang="en-US" sz="1900" dirty="0"/>
          </a:p>
        </p:txBody>
      </p:sp>
      <p:sp>
        <p:nvSpPr>
          <p:cNvPr id="8" name="Text 4"/>
          <p:cNvSpPr/>
          <p:nvPr/>
        </p:nvSpPr>
        <p:spPr>
          <a:xfrm>
            <a:off x="6492240" y="1783080"/>
            <a:ext cx="48463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08A55"/>
                </a:solidFill>
              </a:rPr>
              <a:t>Right Column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6492240" y="2212848"/>
            <a:ext cx="4709160" cy="25603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222222"/>
                </a:solidFill>
              </a:rPr>
              <a:t>Use this area for results, clinical implications, or summary. The top remains clean with logo only.</a:t>
            </a:r>
            <a:endParaRPr lang="en-US" sz="1900" dirty="0"/>
          </a:p>
        </p:txBody>
      </p:sp>
      <p:sp>
        <p:nvSpPr>
          <p:cNvPr id="10" name="Shape 6"/>
          <p:cNvSpPr/>
          <p:nvPr/>
        </p:nvSpPr>
        <p:spPr>
          <a:xfrm>
            <a:off x="6080760" y="1737360"/>
            <a:ext cx="0" cy="3520440"/>
          </a:xfrm>
          <a:prstGeom prst="line">
            <a:avLst/>
          </a:prstGeom>
          <a:noFill/>
          <a:ln w="15240">
            <a:solidFill>
              <a:srgbClr val="CDE0E8">
                <a:alpha val="85000"/>
              </a:srgbClr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457200" y="6537960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8A9AA8"/>
                </a:solidFill>
              </a:rPr>
              <a:t>2026 International TASID Conference on Intestinal Diseases</a:t>
            </a:r>
            <a:endParaRPr lang="en-US" sz="650" dirty="0"/>
          </a:p>
        </p:txBody>
      </p:sp>
      <p:sp>
        <p:nvSpPr>
          <p:cNvPr id="12" name="Text 8"/>
          <p:cNvSpPr/>
          <p:nvPr/>
        </p:nvSpPr>
        <p:spPr>
          <a:xfrm>
            <a:off x="6446520" y="6537960"/>
            <a:ext cx="5257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50" dirty="0">
                <a:solidFill>
                  <a:srgbClr val="8A9AA8"/>
                </a:solidFill>
              </a:rPr>
              <a:t>Beyond Boundaries: Shaping a New Era in Intestinal Diseases</a:t>
            </a:r>
            <a:endParaRPr lang="en-US" sz="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/>
          <p:cNvSpPr/>
          <p:nvPr/>
        </p:nvSpPr>
        <p:spPr>
          <a:xfrm>
            <a:off x="777240" y="868680"/>
            <a:ext cx="10607040" cy="438912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558C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Image / Endoscopy Layout</a:t>
            </a:r>
            <a:endParaRPr lang="en-US" sz="2800" dirty="0"/>
          </a:p>
        </p:txBody>
      </p:sp>
      <p:sp>
        <p:nvSpPr>
          <p:cNvPr id="5" name="Shape 1"/>
          <p:cNvSpPr/>
          <p:nvPr/>
        </p:nvSpPr>
        <p:spPr>
          <a:xfrm>
            <a:off x="777240" y="1399032"/>
            <a:ext cx="2011680" cy="0"/>
          </a:xfrm>
          <a:prstGeom prst="line">
            <a:avLst/>
          </a:prstGeom>
          <a:noFill/>
          <a:ln w="25400">
            <a:solidFill>
              <a:srgbClr val="008A55">
                <a:alpha val="95000"/>
              </a:srgbClr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777240" y="1783080"/>
            <a:ext cx="4663440" cy="3291840"/>
          </a:xfrm>
          <a:prstGeom prst="roundRect">
            <a:avLst>
              <a:gd name="adj" fmla="val 2778"/>
            </a:avLst>
          </a:prstGeom>
          <a:solidFill>
            <a:srgbClr val="FFFFFF">
              <a:alpha val="94000"/>
            </a:srgbClr>
          </a:solidFill>
          <a:ln w="13970">
            <a:solidFill>
              <a:srgbClr val="D6E5EC"/>
            </a:solidFill>
            <a:prstDash val="solid"/>
          </a:ln>
        </p:spPr>
      </p:sp>
      <p:sp>
        <p:nvSpPr>
          <p:cNvPr id="7" name="Shape 3"/>
          <p:cNvSpPr/>
          <p:nvPr/>
        </p:nvSpPr>
        <p:spPr>
          <a:xfrm>
            <a:off x="5806440" y="1783080"/>
            <a:ext cx="4663440" cy="3291840"/>
          </a:xfrm>
          <a:prstGeom prst="roundRect">
            <a:avLst>
              <a:gd name="adj" fmla="val 2778"/>
            </a:avLst>
          </a:prstGeom>
          <a:solidFill>
            <a:srgbClr val="FFFFFF">
              <a:alpha val="94000"/>
            </a:srgbClr>
          </a:solidFill>
          <a:ln w="13970">
            <a:solidFill>
              <a:srgbClr val="D6E5EC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777240" y="315468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8A9AA8"/>
                </a:solidFill>
              </a:rPr>
              <a:t>Image A</a:t>
            </a:r>
            <a:endParaRPr lang="en-US" sz="1800" dirty="0"/>
          </a:p>
        </p:txBody>
      </p:sp>
      <p:sp>
        <p:nvSpPr>
          <p:cNvPr id="9" name="Text 5"/>
          <p:cNvSpPr/>
          <p:nvPr/>
        </p:nvSpPr>
        <p:spPr>
          <a:xfrm>
            <a:off x="5806440" y="3154680"/>
            <a:ext cx="4663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800" dirty="0">
                <a:solidFill>
                  <a:srgbClr val="8A9AA8"/>
                </a:solidFill>
              </a:rPr>
              <a:t>Image B</a:t>
            </a:r>
            <a:endParaRPr lang="en-US" sz="1800" dirty="0"/>
          </a:p>
        </p:txBody>
      </p:sp>
      <p:sp>
        <p:nvSpPr>
          <p:cNvPr id="10" name="Text 6"/>
          <p:cNvSpPr/>
          <p:nvPr/>
        </p:nvSpPr>
        <p:spPr>
          <a:xfrm>
            <a:off x="777240" y="5394960"/>
            <a:ext cx="9692640" cy="457200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00558C"/>
                </a:solidFill>
              </a:rPr>
              <a:t>Take-home message: one clear sentence.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57200" y="6537960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50" dirty="0">
                <a:solidFill>
                  <a:srgbClr val="8A9AA8"/>
                </a:solidFill>
              </a:rPr>
              <a:t>2026 International TASID Conference on Intestinal Diseases</a:t>
            </a:r>
            <a:endParaRPr lang="en-US" sz="650" dirty="0"/>
          </a:p>
        </p:txBody>
      </p:sp>
      <p:sp>
        <p:nvSpPr>
          <p:cNvPr id="12" name="Text 8"/>
          <p:cNvSpPr/>
          <p:nvPr/>
        </p:nvSpPr>
        <p:spPr>
          <a:xfrm>
            <a:off x="6446520" y="6537960"/>
            <a:ext cx="5257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650" dirty="0">
                <a:solidFill>
                  <a:srgbClr val="8A9AA8"/>
                </a:solidFill>
              </a:rPr>
              <a:t>Beyond Boundaries: Shaping a New Era in Intestinal Diseases</a:t>
            </a:r>
            <a:endParaRPr lang="en-US" sz="6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138</Words>
  <Application>Microsoft Office PowerPoint</Application>
  <PresentationFormat>寬螢幕</PresentationFormat>
  <Paragraphs>27</Paragraphs>
  <Slides>4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7" baseType="lpstr">
      <vt:lpstr>Aptos Display</vt:lpstr>
      <vt:lpstr>Arial</vt:lpstr>
      <vt:lpstr>Office Theme</vt:lpstr>
      <vt:lpstr>PowerPoint 簡報</vt:lpstr>
      <vt:lpstr>PowerPoint 簡報</vt:lpstr>
      <vt:lpstr>PowerPoint 簡報</vt:lpstr>
      <vt:lpstr>PowerPoint 簡報</vt:lpstr>
    </vt:vector>
  </TitlesOfParts>
  <Company>TASID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iTASID 2026 Template - iTASID Logo Inner</dc:title>
  <dc:subject>iTASID 2026 PPT template revised</dc:subject>
  <dc:creator>OpenAI</dc:creator>
  <cp:lastModifiedBy>元元 吳</cp:lastModifiedBy>
  <cp:revision>3</cp:revision>
  <dcterms:created xsi:type="dcterms:W3CDTF">2026-05-10T17:57:52Z</dcterms:created>
  <dcterms:modified xsi:type="dcterms:W3CDTF">2026-05-11T03:58:24Z</dcterms:modified>
</cp:coreProperties>
</file>